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77" r:id="rId3"/>
    <p:sldId id="279" r:id="rId4"/>
    <p:sldId id="257" r:id="rId5"/>
    <p:sldId id="280" r:id="rId6"/>
    <p:sldId id="260" r:id="rId7"/>
    <p:sldId id="275" r:id="rId8"/>
    <p:sldId id="262" r:id="rId9"/>
    <p:sldId id="264" r:id="rId10"/>
    <p:sldId id="278" r:id="rId11"/>
    <p:sldId id="276" r:id="rId12"/>
    <p:sldId id="273" r:id="rId13"/>
    <p:sldId id="274" r:id="rId14"/>
    <p:sldId id="282" r:id="rId15"/>
    <p:sldId id="281" r:id="rId16"/>
    <p:sldId id="265" r:id="rId17"/>
    <p:sldId id="266" r:id="rId18"/>
    <p:sldId id="268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F1286-4D3B-47AD-8D5E-11352B6BE9DE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50ABB-6C97-4193-B681-75EC4F1A4D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63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13DD244-92E0-4B01-8342-CF480152F6FA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44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001D868A-5BC9-4491-95F6-108CA86C40B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67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2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59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825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67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93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89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7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7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75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38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37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7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1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0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37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EA47D5-4BC8-4343-B2D1-FAE23C06E79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36BFD5-FE93-4488-A791-EDAD487F00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3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3969" y="1798996"/>
            <a:ext cx="6858000" cy="1655762"/>
          </a:xfrm>
        </p:spPr>
        <p:txBody>
          <a:bodyPr>
            <a:normAutofit/>
          </a:bodyPr>
          <a:lstStyle/>
          <a:p>
            <a:r>
              <a:rPr lang="en-IN" altLang="en-US" sz="3600" b="1" dirty="0"/>
              <a:t>Adversarial search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6172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91" t="7866" r="17710" b="25809"/>
          <a:stretch/>
        </p:blipFill>
        <p:spPr>
          <a:xfrm>
            <a:off x="1549757" y="631066"/>
            <a:ext cx="9092484" cy="5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1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169" t="3545" r="17500" b="12845"/>
          <a:stretch/>
        </p:blipFill>
        <p:spPr>
          <a:xfrm>
            <a:off x="489397" y="0"/>
            <a:ext cx="11359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>
          <a:xfrm>
            <a:off x="2438400" y="214313"/>
            <a:ext cx="7772400" cy="1143000"/>
          </a:xfrm>
        </p:spPr>
        <p:txBody>
          <a:bodyPr vert="horz" lIns="91440" tIns="45720" rIns="132080" bIns="45720" rtlCol="0" anchor="ctr">
            <a:normAutofit/>
          </a:bodyPr>
          <a:lstStyle/>
          <a:p>
            <a:pPr eaLnBrk="1" hangingPunct="1"/>
            <a:r>
              <a:rPr lang="en-US" altLang="en-US" smtClean="0"/>
              <a:t>The minimax algorithm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4743451"/>
            <a:ext cx="8229600" cy="2043113"/>
          </a:xfrm>
        </p:spPr>
        <p:txBody>
          <a:bodyPr vert="horz" lIns="91440" tIns="45720" rIns="132080" bIns="45720" rtlCol="0">
            <a:normAutofit/>
          </a:bodyPr>
          <a:lstStyle/>
          <a:p>
            <a:pPr algn="just" eaLnBrk="1" hangingPunct="1"/>
            <a:r>
              <a:rPr lang="en-US" altLang="en-US" smtClean="0"/>
              <a:t>The algorithm first recurses down to the tree bottom-left nodes</a:t>
            </a:r>
          </a:p>
          <a:p>
            <a:pPr marL="782638" lvl="1" algn="just"/>
            <a:r>
              <a:rPr lang="en-US" altLang="en-US" smtClean="0"/>
              <a:t>and uses the </a:t>
            </a:r>
            <a:r>
              <a:rPr lang="en-US" altLang="en-US" i="1" smtClean="0"/>
              <a:t>Utility</a:t>
            </a:r>
            <a:r>
              <a:rPr lang="en-US" altLang="en-US" smtClean="0"/>
              <a:t> function on them to discover that their values are 3, 12 and 8.</a:t>
            </a:r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8986839" y="6245225"/>
            <a:ext cx="312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ACD329E9-787F-4ACC-A0C9-8BF51BDAADAA}" type="slidenum">
              <a:rPr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pPr algn="ctr" eaLnBrk="1" hangingPunct="1"/>
              <a:t>12</a:t>
            </a:fld>
            <a:endParaRPr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479550"/>
            <a:ext cx="8001000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316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2438400" y="214313"/>
            <a:ext cx="7772400" cy="1143000"/>
          </a:xfrm>
        </p:spPr>
        <p:txBody>
          <a:bodyPr vert="horz" lIns="91440" tIns="45720" rIns="132080" bIns="45720" rtlCol="0" anchor="ctr">
            <a:normAutofit/>
          </a:bodyPr>
          <a:lstStyle/>
          <a:p>
            <a:pPr eaLnBrk="1" hangingPunct="1"/>
            <a:r>
              <a:rPr lang="en-US" altLang="en-US" smtClean="0"/>
              <a:t>The minimax algorithm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>
          <a:xfrm>
            <a:off x="2438400" y="4767264"/>
            <a:ext cx="7772400" cy="1876425"/>
          </a:xfrm>
        </p:spPr>
        <p:txBody>
          <a:bodyPr vert="horz" lIns="91440" tIns="45720" rIns="132080" bIns="45720" rtlCol="0">
            <a:normAutofit/>
          </a:bodyPr>
          <a:lstStyle/>
          <a:p>
            <a:pPr algn="just" eaLnBrk="1" hangingPunct="1"/>
            <a:r>
              <a:rPr lang="en-US" altLang="en-US" dirty="0" smtClean="0"/>
              <a:t>Then </a:t>
            </a:r>
            <a:r>
              <a:rPr lang="en-US" altLang="en-US" dirty="0" smtClean="0"/>
              <a:t>it takes the minimum of these values, 3, and returns it as the backed-up value of node B.</a:t>
            </a:r>
          </a:p>
          <a:p>
            <a:pPr algn="just" eaLnBrk="1" hangingPunct="1"/>
            <a:r>
              <a:rPr lang="en-US" altLang="en-US" dirty="0" smtClean="0"/>
              <a:t>Similar process for the other nodes.</a:t>
            </a: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986839" y="6245225"/>
            <a:ext cx="312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C91D0A4A-3B09-4682-BAD3-875EAC202663}" type="slidenum">
              <a:rPr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pPr algn="ctr" eaLnBrk="1" hangingPunct="1"/>
              <a:t>13</a:t>
            </a:fld>
            <a:endParaRPr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479550"/>
            <a:ext cx="8001000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5"/>
          <p:cNvSpPr>
            <a:spLocks/>
          </p:cNvSpPr>
          <p:nvPr/>
        </p:nvSpPr>
        <p:spPr bwMode="auto">
          <a:xfrm>
            <a:off x="4051300" y="2413001"/>
            <a:ext cx="235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1"/>
                </a:solidFill>
                <a:cs typeface="Arial" panose="020B0604020202020204" pitchFamily="34" charset="0"/>
              </a:rPr>
              <a:t>B</a:t>
            </a:r>
          </a:p>
        </p:txBody>
      </p:sp>
      <p:sp>
        <p:nvSpPr>
          <p:cNvPr id="22535" name="Rectangle 6"/>
          <p:cNvSpPr>
            <a:spLocks/>
          </p:cNvSpPr>
          <p:nvPr/>
        </p:nvSpPr>
        <p:spPr bwMode="auto">
          <a:xfrm>
            <a:off x="6311900" y="1231901"/>
            <a:ext cx="235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1"/>
                </a:solidFill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2828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95" t="4607" r="3855" b="9610"/>
          <a:stretch/>
        </p:blipFill>
        <p:spPr>
          <a:xfrm>
            <a:off x="0" y="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455313" y="3245476"/>
            <a:ext cx="141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227842" y="3084286"/>
            <a:ext cx="141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909624" y="3199112"/>
            <a:ext cx="1814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227841" y="2052134"/>
            <a:ext cx="141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76" t="20643" r="2078" b="5330"/>
          <a:stretch/>
        </p:blipFill>
        <p:spPr>
          <a:xfrm>
            <a:off x="0" y="19794"/>
            <a:ext cx="12192000" cy="68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22" t="12752" r="13486" b="18294"/>
          <a:stretch/>
        </p:blipFill>
        <p:spPr>
          <a:xfrm>
            <a:off x="515154" y="489397"/>
            <a:ext cx="11140226" cy="5898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88" t="29672" b="39155"/>
          <a:stretch/>
        </p:blipFill>
        <p:spPr>
          <a:xfrm>
            <a:off x="888641" y="4027986"/>
            <a:ext cx="10766739" cy="23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84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1773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IN" dirty="0"/>
              <a:t>Adversarial </a:t>
            </a:r>
            <a:r>
              <a:rPr lang="en-IN" dirty="0" smtClean="0"/>
              <a:t>Search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previous topics, we have studied the search strategies which are only associated with a single agent that aims to find the solution which often expressed in the form of a sequence of actions.</a:t>
            </a:r>
          </a:p>
          <a:p>
            <a:r>
              <a:rPr lang="en-US" dirty="0"/>
              <a:t>But, there might be some situations where more than one agent is searching for the solution in the same search space, and this situation usually occurs in game playing.</a:t>
            </a:r>
          </a:p>
          <a:p>
            <a:r>
              <a:rPr lang="en-US" dirty="0"/>
              <a:t>So, </a:t>
            </a:r>
            <a:r>
              <a:rPr lang="en-US" b="1" dirty="0"/>
              <a:t>Searches in which two or more players with conflicting goals are trying to explore the same search space for the solution, are called adversarial searches, often known as Games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1" y="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808" y="243491"/>
            <a:ext cx="2441689" cy="1899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52" y="5076397"/>
            <a:ext cx="1598941" cy="15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44053"/>
            <a:ext cx="9601196" cy="33189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1" y="476518"/>
            <a:ext cx="9556123" cy="58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18" t="31571" r="6180" b="31228"/>
          <a:stretch/>
        </p:blipFill>
        <p:spPr>
          <a:xfrm>
            <a:off x="5040516" y="4713488"/>
            <a:ext cx="6576228" cy="1629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687" t="13553" r="16320" b="69545"/>
          <a:stretch/>
        </p:blipFill>
        <p:spPr>
          <a:xfrm>
            <a:off x="1646348" y="899105"/>
            <a:ext cx="8899302" cy="11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24" y="196671"/>
            <a:ext cx="1123773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1056</TotalTime>
  <Words>144</Words>
  <Application>Microsoft Office PowerPoint</Application>
  <PresentationFormat>Widescreen</PresentationFormat>
  <Paragraphs>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Garamond</vt:lpstr>
      <vt:lpstr>ヒラギノ角ゴ ProN W3</vt:lpstr>
      <vt:lpstr>Organic</vt:lpstr>
      <vt:lpstr>PowerPoint Presentation</vt:lpstr>
      <vt:lpstr>PowerPoint Presentation</vt:lpstr>
      <vt:lpstr>Adversarial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minimax algorithm</vt:lpstr>
      <vt:lpstr>The minimax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36</cp:revision>
  <dcterms:created xsi:type="dcterms:W3CDTF">2022-09-09T10:01:26Z</dcterms:created>
  <dcterms:modified xsi:type="dcterms:W3CDTF">2024-02-19T05:32:53Z</dcterms:modified>
</cp:coreProperties>
</file>